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327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328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12" r:id="rId68"/>
    <p:sldId id="313" r:id="rId69"/>
    <p:sldId id="314" r:id="rId70"/>
    <p:sldId id="324" r:id="rId71"/>
    <p:sldId id="325" r:id="rId72"/>
    <p:sldId id="326" r:id="rId73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4660"/>
  </p:normalViewPr>
  <p:slideViewPr>
    <p:cSldViewPr snapToGrid="0">
      <p:cViewPr varScale="1">
        <p:scale>
          <a:sx n="89" d="100"/>
          <a:sy n="89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6C5E9-F9FE-4249-8E32-CA17E8CDF548}" type="datetimeFigureOut">
              <a:rPr kumimoji="1" lang="ja-JP" altLang="en-US" smtClean="0"/>
              <a:t>2013/6/11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74E8-AB77-478F-87D7-BA5B09D13F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1514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6C5E9-F9FE-4249-8E32-CA17E8CDF548}" type="datetimeFigureOut">
              <a:rPr kumimoji="1" lang="ja-JP" altLang="en-US" smtClean="0"/>
              <a:t>2013/6/11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74E8-AB77-478F-87D7-BA5B09D13F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5201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6C5E9-F9FE-4249-8E32-CA17E8CDF548}" type="datetimeFigureOut">
              <a:rPr kumimoji="1" lang="ja-JP" altLang="en-US" smtClean="0"/>
              <a:t>2013/6/11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74E8-AB77-478F-87D7-BA5B09D13F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366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6C5E9-F9FE-4249-8E32-CA17E8CDF548}" type="datetimeFigureOut">
              <a:rPr kumimoji="1" lang="ja-JP" altLang="en-US" smtClean="0"/>
              <a:t>2013/6/11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74E8-AB77-478F-87D7-BA5B09D13F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968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6C5E9-F9FE-4249-8E32-CA17E8CDF548}" type="datetimeFigureOut">
              <a:rPr kumimoji="1" lang="ja-JP" altLang="en-US" smtClean="0"/>
              <a:t>2013/6/11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74E8-AB77-478F-87D7-BA5B09D13F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4486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6C5E9-F9FE-4249-8E32-CA17E8CDF548}" type="datetimeFigureOut">
              <a:rPr kumimoji="1" lang="ja-JP" altLang="en-US" smtClean="0"/>
              <a:t>2013/6/11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74E8-AB77-478F-87D7-BA5B09D13F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9431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6C5E9-F9FE-4249-8E32-CA17E8CDF548}" type="datetimeFigureOut">
              <a:rPr kumimoji="1" lang="ja-JP" altLang="en-US" smtClean="0"/>
              <a:t>2013/6/11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74E8-AB77-478F-87D7-BA5B09D13F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0782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6C5E9-F9FE-4249-8E32-CA17E8CDF548}" type="datetimeFigureOut">
              <a:rPr kumimoji="1" lang="ja-JP" altLang="en-US" smtClean="0"/>
              <a:t>2013/6/11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74E8-AB77-478F-87D7-BA5B09D13F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5417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6C5E9-F9FE-4249-8E32-CA17E8CDF548}" type="datetimeFigureOut">
              <a:rPr kumimoji="1" lang="ja-JP" altLang="en-US" smtClean="0"/>
              <a:t>2013/6/11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74E8-AB77-478F-87D7-BA5B09D13F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2979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6C5E9-F9FE-4249-8E32-CA17E8CDF548}" type="datetimeFigureOut">
              <a:rPr kumimoji="1" lang="ja-JP" altLang="en-US" smtClean="0"/>
              <a:t>2013/6/11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74E8-AB77-478F-87D7-BA5B09D13F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472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6C5E9-F9FE-4249-8E32-CA17E8CDF548}" type="datetimeFigureOut">
              <a:rPr kumimoji="1" lang="ja-JP" altLang="en-US" smtClean="0"/>
              <a:t>2013/6/11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74E8-AB77-478F-87D7-BA5B09D13F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7595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6C5E9-F9FE-4249-8E32-CA17E8CDF548}" type="datetimeFigureOut">
              <a:rPr kumimoji="1" lang="ja-JP" altLang="en-US" smtClean="0"/>
              <a:t>2013/6/11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874E8-AB77-478F-87D7-BA5B09D13F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867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7273"/>
            <a:ext cx="9247031" cy="693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8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4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1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3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7273"/>
            <a:ext cx="9247031" cy="693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5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614"/>
            <a:ext cx="9234152" cy="69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6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9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614"/>
            <a:ext cx="9234152" cy="69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83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4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3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614"/>
            <a:ext cx="9234152" cy="69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8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614"/>
            <a:ext cx="9234152" cy="69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9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0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1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87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28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4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910"/>
            <a:ext cx="9298546" cy="697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4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0152"/>
            <a:ext cx="9264203" cy="694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2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0152"/>
            <a:ext cx="9264203" cy="694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0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328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614"/>
            <a:ext cx="9234152" cy="69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064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614"/>
            <a:ext cx="9234152" cy="69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86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614"/>
            <a:ext cx="9234152" cy="69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2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4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2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0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319"/>
            <a:ext cx="9247031" cy="693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2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43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23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5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1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6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04" y="0"/>
            <a:ext cx="9208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7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34152" cy="692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5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4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614"/>
            <a:ext cx="9234152" cy="69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2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1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25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56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64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7273"/>
            <a:ext cx="9247031" cy="693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70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0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morial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3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8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5"/>
            <a:ext cx="9144000" cy="685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3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2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37" y="-28978"/>
            <a:ext cx="9182637" cy="688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4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3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89" y="-28978"/>
            <a:ext cx="9272789" cy="695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2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247031" cy="693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22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1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7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4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614"/>
            <a:ext cx="9234152" cy="69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8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7273"/>
            <a:ext cx="9247031" cy="693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2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52" y="-67614"/>
            <a:ext cx="9234152" cy="69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7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614"/>
            <a:ext cx="9234152" cy="69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37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4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7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933"/>
            <a:ext cx="9259910" cy="694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4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17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614"/>
            <a:ext cx="9234152" cy="69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4152" cy="69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83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1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614"/>
            <a:ext cx="9234152" cy="69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1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3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614"/>
            <a:ext cx="9234152" cy="69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4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2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</TotalTime>
  <Words>0</Words>
  <Application>Microsoft Office PowerPoint</Application>
  <PresentationFormat>画面に合わせる (4:3)</PresentationFormat>
  <Paragraphs>0</Paragraphs>
  <Slides>72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72</vt:i4>
      </vt:variant>
    </vt:vector>
  </HeadingPairs>
  <TitlesOfParts>
    <vt:vector size="77" baseType="lpstr">
      <vt:lpstr>ＭＳ Ｐゴシック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Vaio2011</dc:creator>
  <cp:lastModifiedBy>若山邦紘</cp:lastModifiedBy>
  <cp:revision>12</cp:revision>
  <dcterms:created xsi:type="dcterms:W3CDTF">2013-06-07T15:31:29Z</dcterms:created>
  <dcterms:modified xsi:type="dcterms:W3CDTF">2013-06-10T17:57:32Z</dcterms:modified>
</cp:coreProperties>
</file>