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06" r:id="rId2"/>
    <p:sldId id="307" r:id="rId3"/>
    <p:sldId id="328" r:id="rId4"/>
    <p:sldId id="308" r:id="rId5"/>
    <p:sldId id="342" r:id="rId6"/>
    <p:sldId id="330" r:id="rId7"/>
    <p:sldId id="331" r:id="rId8"/>
    <p:sldId id="332" r:id="rId9"/>
    <p:sldId id="256" r:id="rId10"/>
    <p:sldId id="257" r:id="rId11"/>
    <p:sldId id="294" r:id="rId12"/>
    <p:sldId id="301" r:id="rId13"/>
    <p:sldId id="258" r:id="rId14"/>
    <p:sldId id="284" r:id="rId15"/>
    <p:sldId id="290" r:id="rId16"/>
    <p:sldId id="295" r:id="rId17"/>
    <p:sldId id="289" r:id="rId18"/>
    <p:sldId id="343" r:id="rId19"/>
    <p:sldId id="261" r:id="rId20"/>
    <p:sldId id="296" r:id="rId21"/>
    <p:sldId id="262" r:id="rId22"/>
    <p:sldId id="263" r:id="rId23"/>
    <p:sldId id="265" r:id="rId24"/>
    <p:sldId id="264" r:id="rId25"/>
    <p:sldId id="266" r:id="rId26"/>
    <p:sldId id="297" r:id="rId27"/>
    <p:sldId id="268" r:id="rId28"/>
    <p:sldId id="298" r:id="rId29"/>
    <p:sldId id="267" r:id="rId30"/>
    <p:sldId id="269" r:id="rId31"/>
    <p:sldId id="270" r:id="rId32"/>
    <p:sldId id="287" r:id="rId33"/>
    <p:sldId id="291" r:id="rId34"/>
    <p:sldId id="271" r:id="rId35"/>
    <p:sldId id="285" r:id="rId36"/>
    <p:sldId id="293" r:id="rId37"/>
    <p:sldId id="272" r:id="rId38"/>
    <p:sldId id="286" r:id="rId39"/>
    <p:sldId id="274" r:id="rId40"/>
    <p:sldId id="299" r:id="rId41"/>
    <p:sldId id="275" r:id="rId42"/>
    <p:sldId id="273" r:id="rId43"/>
    <p:sldId id="277" r:id="rId44"/>
    <p:sldId id="276" r:id="rId45"/>
    <p:sldId id="278" r:id="rId46"/>
    <p:sldId id="288" r:id="rId47"/>
    <p:sldId id="279" r:id="rId48"/>
    <p:sldId id="280" r:id="rId49"/>
    <p:sldId id="281" r:id="rId50"/>
    <p:sldId id="300" r:id="rId51"/>
    <p:sldId id="302" r:id="rId52"/>
    <p:sldId id="282" r:id="rId53"/>
    <p:sldId id="292" r:id="rId54"/>
    <p:sldId id="303" r:id="rId55"/>
    <p:sldId id="304" r:id="rId56"/>
    <p:sldId id="305" r:id="rId57"/>
    <p:sldId id="333" r:id="rId58"/>
    <p:sldId id="334" r:id="rId59"/>
    <p:sldId id="335" r:id="rId60"/>
    <p:sldId id="336" r:id="rId61"/>
    <p:sldId id="323" r:id="rId62"/>
    <p:sldId id="337" r:id="rId63"/>
    <p:sldId id="312" r:id="rId64"/>
    <p:sldId id="313" r:id="rId65"/>
    <p:sldId id="314" r:id="rId66"/>
    <p:sldId id="315" r:id="rId67"/>
    <p:sldId id="321" r:id="rId68"/>
    <p:sldId id="322" r:id="rId69"/>
    <p:sldId id="338" r:id="rId70"/>
    <p:sldId id="326" r:id="rId71"/>
    <p:sldId id="339" r:id="rId72"/>
    <p:sldId id="327" r:id="rId73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6633"/>
    <a:srgbClr val="CC0000"/>
    <a:srgbClr val="0033CC"/>
    <a:srgbClr val="0066FF"/>
    <a:srgbClr val="000066"/>
    <a:srgbClr val="333333"/>
    <a:srgbClr val="008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6" autoAdjust="0"/>
    <p:restoredTop sz="94708" autoAdjust="0"/>
  </p:normalViewPr>
  <p:slideViewPr>
    <p:cSldViewPr snapToGrid="0">
      <p:cViewPr>
        <p:scale>
          <a:sx n="78" d="100"/>
          <a:sy n="78" d="100"/>
        </p:scale>
        <p:origin x="25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 altLang="ja-JP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endParaRPr lang="en-US" altLang="ja-JP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 altLang="ja-JP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fld id="{0A92D23D-D56C-41D2-B078-5AC7AC4BCD1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7243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B07BEE-373E-4080-912D-C0326AEDDA9B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２．</a:t>
            </a:r>
            <a:r>
              <a:rPr lang="en-US" altLang="ja-JP"/>
              <a:t>Around The World</a:t>
            </a:r>
            <a:r>
              <a:rPr lang="ja-JP" altLang="en-US"/>
              <a:t>（演奏）＋　</a:t>
            </a:r>
            <a:r>
              <a:rPr lang="en-US" altLang="ja-JP"/>
              <a:t>MC</a:t>
            </a:r>
          </a:p>
        </p:txBody>
      </p:sp>
    </p:spTree>
    <p:extLst>
      <p:ext uri="{BB962C8B-B14F-4D97-AF65-F5344CB8AC3E}">
        <p14:creationId xmlns:p14="http://schemas.microsoft.com/office/powerpoint/2010/main" val="2269573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BC118-800D-4982-B50E-A2039DD5EA39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５．</a:t>
            </a:r>
            <a:r>
              <a:rPr lang="en-US" altLang="ja-JP"/>
              <a:t>Sound of Music</a:t>
            </a:r>
            <a:r>
              <a:rPr lang="ja-JP" altLang="en-US"/>
              <a:t>（歌）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838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54D99-E9D2-4E39-B6A4-4380F0929723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６．</a:t>
            </a:r>
            <a:r>
              <a:rPr lang="en-US" altLang="ja-JP"/>
              <a:t>Arrivederci Roma</a:t>
            </a:r>
            <a:r>
              <a:rPr lang="ja-JP" altLang="en-US"/>
              <a:t>－</a:t>
            </a:r>
            <a:r>
              <a:rPr lang="en-US" altLang="ja-JP"/>
              <a:t>1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057065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ECB65-1734-484D-9DB3-2137A1D7C376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６．</a:t>
            </a:r>
            <a:r>
              <a:rPr lang="en-US" altLang="ja-JP"/>
              <a:t>Arrivederci Roma</a:t>
            </a:r>
            <a:r>
              <a:rPr lang="ja-JP" altLang="en-US"/>
              <a:t>－</a:t>
            </a:r>
            <a:r>
              <a:rPr lang="en-US" altLang="ja-JP"/>
              <a:t>2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4209051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B06693-AA15-4FD4-B74C-C586CDDE8217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７．</a:t>
            </a:r>
            <a:r>
              <a:rPr lang="en-US" altLang="ja-JP"/>
              <a:t>Summertime In Venice</a:t>
            </a:r>
            <a:r>
              <a:rPr lang="ja-JP" altLang="en-US"/>
              <a:t>－</a:t>
            </a:r>
            <a:r>
              <a:rPr lang="en-US" altLang="ja-JP"/>
              <a:t>1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802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ED1C14-7FF2-464C-8963-89F2A27E7875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７．</a:t>
            </a:r>
            <a:r>
              <a:rPr lang="en-US" altLang="ja-JP"/>
              <a:t>Summertime In Venice</a:t>
            </a:r>
            <a:r>
              <a:rPr lang="ja-JP" altLang="en-US"/>
              <a:t>－</a:t>
            </a:r>
            <a:r>
              <a:rPr lang="en-US" altLang="ja-JP"/>
              <a:t>2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59778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E142F-688E-4A5C-8458-E2BA92267916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８．アランフェス協奏曲（演奏）</a:t>
            </a:r>
          </a:p>
        </p:txBody>
      </p:sp>
    </p:spTree>
    <p:extLst>
      <p:ext uri="{BB962C8B-B14F-4D97-AF65-F5344CB8AC3E}">
        <p14:creationId xmlns:p14="http://schemas.microsoft.com/office/powerpoint/2010/main" val="2822522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C3ABF-499E-4F55-BAF5-FAEB7A354FE0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８．アランフェス協奏曲（演奏）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7072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BC9C4-EBF7-40BE-AF87-D06F6A1253DA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９．男と女（歌）</a:t>
            </a:r>
          </a:p>
        </p:txBody>
      </p:sp>
    </p:spTree>
    <p:extLst>
      <p:ext uri="{BB962C8B-B14F-4D97-AF65-F5344CB8AC3E}">
        <p14:creationId xmlns:p14="http://schemas.microsoft.com/office/powerpoint/2010/main" val="4259018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C01C1-D810-4A9F-BBEC-2FFD5D88B827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９．男と女（歌）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946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F78A3-5467-409E-B9BF-76FA5FD8207B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９．男と女（歌）</a:t>
            </a:r>
          </a:p>
        </p:txBody>
      </p:sp>
    </p:spTree>
    <p:extLst>
      <p:ext uri="{BB962C8B-B14F-4D97-AF65-F5344CB8AC3E}">
        <p14:creationId xmlns:p14="http://schemas.microsoft.com/office/powerpoint/2010/main" val="2543564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9DD1A-0803-4C6D-A9B0-5F866B47BE37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M1.</a:t>
            </a:r>
            <a:r>
              <a:rPr lang="ja-JP" altLang="en-US"/>
              <a:t>上を向いて歩こう　涙がこぼれないように</a:t>
            </a:r>
          </a:p>
        </p:txBody>
      </p:sp>
    </p:spTree>
    <p:extLst>
      <p:ext uri="{BB962C8B-B14F-4D97-AF65-F5344CB8AC3E}">
        <p14:creationId xmlns:p14="http://schemas.microsoft.com/office/powerpoint/2010/main" val="1378493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05A20-85F3-461E-8123-6E3A57F5C62D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M10</a:t>
            </a:r>
            <a:r>
              <a:rPr lang="ja-JP" altLang="en-US"/>
              <a:t>．</a:t>
            </a:r>
            <a:r>
              <a:rPr lang="en-US" altLang="ja-JP"/>
              <a:t>On London Bridge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2123353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AF9B4-81EB-4E44-806F-70F7F1F5E52E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M10</a:t>
            </a:r>
            <a:r>
              <a:rPr lang="ja-JP" altLang="en-US"/>
              <a:t>．</a:t>
            </a:r>
            <a:r>
              <a:rPr lang="en-US" altLang="ja-JP"/>
              <a:t>On London Bridge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1749899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E55A50-4078-4B3E-A982-DFE4FA4D1E44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M11</a:t>
            </a:r>
            <a:r>
              <a:rPr lang="ja-JP" altLang="en-US"/>
              <a:t>．</a:t>
            </a:r>
            <a:r>
              <a:rPr lang="en-US" altLang="ja-JP"/>
              <a:t>Danny Boy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241119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B1E47C-A6DA-4E1B-940C-557E91B0DDF6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M11</a:t>
            </a:r>
            <a:r>
              <a:rPr lang="ja-JP" altLang="en-US"/>
              <a:t>．</a:t>
            </a:r>
            <a:r>
              <a:rPr lang="en-US" altLang="ja-JP"/>
              <a:t>Danny Boy</a:t>
            </a:r>
            <a:r>
              <a:rPr lang="ja-JP" altLang="en-US"/>
              <a:t>（歌）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8553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CBB1B8-F8FC-468E-807B-57EDA6EE92B4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M12</a:t>
            </a:r>
            <a:r>
              <a:rPr lang="ja-JP" altLang="en-US"/>
              <a:t>．</a:t>
            </a:r>
            <a:r>
              <a:rPr lang="en-US" altLang="ja-JP"/>
              <a:t>Manhattan</a:t>
            </a:r>
            <a:r>
              <a:rPr lang="ja-JP" altLang="en-US"/>
              <a:t>－</a:t>
            </a:r>
            <a:r>
              <a:rPr lang="en-US" altLang="ja-JP"/>
              <a:t>1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2904270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73B63-D63D-4FF8-A532-8ECD8C8917F7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M12</a:t>
            </a:r>
            <a:r>
              <a:rPr lang="ja-JP" altLang="en-US"/>
              <a:t>．</a:t>
            </a:r>
            <a:r>
              <a:rPr lang="en-US" altLang="ja-JP"/>
              <a:t>Manhattan</a:t>
            </a:r>
            <a:r>
              <a:rPr lang="ja-JP" altLang="en-US"/>
              <a:t>－</a:t>
            </a:r>
            <a:r>
              <a:rPr lang="en-US" altLang="ja-JP"/>
              <a:t>2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1257765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6535E6-D332-4579-BBA7-9FDD97E38E67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M13</a:t>
            </a:r>
            <a:r>
              <a:rPr lang="ja-JP" altLang="en-US"/>
              <a:t>．マイアミビーチルンバ（演奏）</a:t>
            </a:r>
          </a:p>
        </p:txBody>
      </p:sp>
    </p:spTree>
    <p:extLst>
      <p:ext uri="{BB962C8B-B14F-4D97-AF65-F5344CB8AC3E}">
        <p14:creationId xmlns:p14="http://schemas.microsoft.com/office/powerpoint/2010/main" val="804514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DEEE2-D110-40A7-88E4-1FA326B60C42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M14</a:t>
            </a:r>
            <a:r>
              <a:rPr lang="ja-JP" altLang="en-US"/>
              <a:t>．</a:t>
            </a:r>
            <a:r>
              <a:rPr lang="en-US" altLang="ja-JP"/>
              <a:t>Fairwel Jamaica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945703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A88E24-7516-4C51-89A4-C95CE0F5A6E0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M14</a:t>
            </a:r>
            <a:r>
              <a:rPr lang="ja-JP" altLang="en-US"/>
              <a:t>．</a:t>
            </a:r>
            <a:r>
              <a:rPr lang="en-US" altLang="ja-JP"/>
              <a:t>Fairwel Jamaica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936344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262D6-6845-4EDC-A3B8-8C09F21DEAB6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M15</a:t>
            </a:r>
            <a:r>
              <a:rPr lang="ja-JP" altLang="en-US"/>
              <a:t>．イパネマの娘（歌）</a:t>
            </a:r>
          </a:p>
        </p:txBody>
      </p:sp>
    </p:spTree>
    <p:extLst>
      <p:ext uri="{BB962C8B-B14F-4D97-AF65-F5344CB8AC3E}">
        <p14:creationId xmlns:p14="http://schemas.microsoft.com/office/powerpoint/2010/main" val="152171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341E5F-BDDC-4D9F-88E2-0038C753C6A9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１．</a:t>
            </a:r>
            <a:r>
              <a:rPr lang="en-US" altLang="ja-JP"/>
              <a:t>Woo </a:t>
            </a:r>
            <a:r>
              <a:rPr lang="ja-JP" altLang="en-US"/>
              <a:t>　</a:t>
            </a:r>
            <a:r>
              <a:rPr lang="en-US" altLang="ja-JP"/>
              <a:t>woo</a:t>
            </a:r>
            <a:r>
              <a:rPr lang="ja-JP" altLang="en-US"/>
              <a:t>　・・・・</a:t>
            </a:r>
          </a:p>
        </p:txBody>
      </p:sp>
    </p:spTree>
    <p:extLst>
      <p:ext uri="{BB962C8B-B14F-4D97-AF65-F5344CB8AC3E}">
        <p14:creationId xmlns:p14="http://schemas.microsoft.com/office/powerpoint/2010/main" val="2552565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CE6B3-4D8E-4828-A18F-D9340D202F9F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M15</a:t>
            </a:r>
            <a:r>
              <a:rPr lang="ja-JP" altLang="en-US"/>
              <a:t>．イパネマの娘（歌）</a:t>
            </a:r>
          </a:p>
        </p:txBody>
      </p:sp>
    </p:spTree>
    <p:extLst>
      <p:ext uri="{BB962C8B-B14F-4D97-AF65-F5344CB8AC3E}">
        <p14:creationId xmlns:p14="http://schemas.microsoft.com/office/powerpoint/2010/main" val="2449295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07217E-63A1-47BD-BB3A-49CFED1DC369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M15</a:t>
            </a:r>
            <a:r>
              <a:rPr lang="ja-JP" altLang="en-US"/>
              <a:t>．イパネマの娘（歌）</a:t>
            </a:r>
          </a:p>
        </p:txBody>
      </p:sp>
    </p:spTree>
    <p:extLst>
      <p:ext uri="{BB962C8B-B14F-4D97-AF65-F5344CB8AC3E}">
        <p14:creationId xmlns:p14="http://schemas.microsoft.com/office/powerpoint/2010/main" val="1258139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664F0-12B2-4CF6-9F93-F26CEAA8DE7B}" type="slidenum">
              <a:rPr lang="en-US" altLang="ja-JP"/>
              <a:pPr/>
              <a:t>42</a:t>
            </a:fld>
            <a:endParaRPr lang="en-US" altLang="ja-JP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M16</a:t>
            </a:r>
            <a:r>
              <a:rPr lang="ja-JP" altLang="en-US"/>
              <a:t>．</a:t>
            </a:r>
            <a:r>
              <a:rPr lang="en-US" altLang="ja-JP"/>
              <a:t>Argentine Tango</a:t>
            </a:r>
            <a:r>
              <a:rPr lang="ja-JP" altLang="en-US"/>
              <a:t>（演奏）</a:t>
            </a:r>
          </a:p>
        </p:txBody>
      </p:sp>
    </p:spTree>
    <p:extLst>
      <p:ext uri="{BB962C8B-B14F-4D97-AF65-F5344CB8AC3E}">
        <p14:creationId xmlns:p14="http://schemas.microsoft.com/office/powerpoint/2010/main" val="31276337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CFE8C-5FD5-4980-B3D0-C668DAFB6849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M16</a:t>
            </a:r>
            <a:r>
              <a:rPr lang="ja-JP" altLang="en-US"/>
              <a:t>．シェリトリンド（歌）</a:t>
            </a:r>
          </a:p>
        </p:txBody>
      </p:sp>
    </p:spTree>
    <p:extLst>
      <p:ext uri="{BB962C8B-B14F-4D97-AF65-F5344CB8AC3E}">
        <p14:creationId xmlns:p14="http://schemas.microsoft.com/office/powerpoint/2010/main" val="56045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BC5EB-5F38-474F-8463-7AA7C2BA0B69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M16</a:t>
            </a:r>
            <a:r>
              <a:rPr lang="ja-JP" altLang="en-US"/>
              <a:t>．シェリトリンド（歌） </a:t>
            </a:r>
          </a:p>
        </p:txBody>
      </p:sp>
    </p:spTree>
    <p:extLst>
      <p:ext uri="{BB962C8B-B14F-4D97-AF65-F5344CB8AC3E}">
        <p14:creationId xmlns:p14="http://schemas.microsoft.com/office/powerpoint/2010/main" val="32224299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5E70B-4911-449A-8861-91D3367397D4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M17</a:t>
            </a:r>
            <a:r>
              <a:rPr lang="ja-JP" altLang="en-US"/>
              <a:t>．</a:t>
            </a:r>
            <a:r>
              <a:rPr lang="en-US" altLang="ja-JP"/>
              <a:t>California Dreamin’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9213049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1404-1D09-4F24-AEC8-4694A3B72315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M17</a:t>
            </a:r>
            <a:r>
              <a:rPr lang="ja-JP" altLang="en-US"/>
              <a:t>．</a:t>
            </a:r>
            <a:r>
              <a:rPr lang="en-US" altLang="ja-JP"/>
              <a:t>California Dreamin’</a:t>
            </a:r>
            <a:r>
              <a:rPr lang="ja-JP" altLang="en-US"/>
              <a:t>－</a:t>
            </a:r>
            <a:r>
              <a:rPr lang="en-US" altLang="ja-JP"/>
              <a:t>2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1801243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508AF-9758-49C0-9883-961739F47E36}" type="slidenum">
              <a:rPr lang="en-US" altLang="ja-JP"/>
              <a:pPr/>
              <a:t>47</a:t>
            </a:fld>
            <a:endParaRPr lang="en-US" altLang="ja-JP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M17</a:t>
            </a:r>
            <a:r>
              <a:rPr lang="ja-JP" altLang="en-US"/>
              <a:t>．</a:t>
            </a:r>
            <a:r>
              <a:rPr lang="en-US" altLang="ja-JP"/>
              <a:t>California Dreamin’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224295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59EE7D-C94D-4A72-B653-BC9C6E01505E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M18</a:t>
            </a:r>
            <a:r>
              <a:rPr lang="ja-JP" altLang="en-US"/>
              <a:t>．カイマナヒラ（歌）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7252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57034-588C-4181-A551-F80D090A2562}" type="slidenum">
              <a:rPr lang="en-US" altLang="ja-JP"/>
              <a:pPr/>
              <a:t>49</a:t>
            </a:fld>
            <a:endParaRPr lang="en-US" altLang="ja-JP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M18</a:t>
            </a:r>
            <a:r>
              <a:rPr lang="ja-JP" altLang="en-US"/>
              <a:t>．カイマナヒラ（歌）</a:t>
            </a:r>
          </a:p>
          <a:p>
            <a:endParaRPr lang="ja-JP" altLang="en-US"/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48986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39485-49E4-47D2-90A4-AC40D90FA118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３．</a:t>
            </a:r>
            <a:r>
              <a:rPr lang="en-US" altLang="ja-JP"/>
              <a:t>On A Slow Boat To China</a:t>
            </a:r>
            <a:r>
              <a:rPr lang="ja-JP" altLang="en-US"/>
              <a:t>－１（歌）</a:t>
            </a:r>
          </a:p>
        </p:txBody>
      </p:sp>
    </p:spTree>
    <p:extLst>
      <p:ext uri="{BB962C8B-B14F-4D97-AF65-F5344CB8AC3E}">
        <p14:creationId xmlns:p14="http://schemas.microsoft.com/office/powerpoint/2010/main" val="21981635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484B8-F8E9-41F4-BE70-6D66F2D9465A}" type="slidenum">
              <a:rPr lang="en-US" altLang="ja-JP"/>
              <a:pPr/>
              <a:t>50</a:t>
            </a:fld>
            <a:endParaRPr lang="en-US" altLang="ja-JP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M19</a:t>
            </a:r>
            <a:r>
              <a:rPr lang="ja-JP" altLang="en-US"/>
              <a:t>．上を向いて歩こう（歌）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5490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05C58-E513-4193-9CE3-26AA53FCE28C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M19</a:t>
            </a:r>
            <a:r>
              <a:rPr lang="ja-JP" altLang="en-US"/>
              <a:t>．上を向いて歩こう（歌）</a:t>
            </a:r>
          </a:p>
        </p:txBody>
      </p:sp>
    </p:spTree>
    <p:extLst>
      <p:ext uri="{BB962C8B-B14F-4D97-AF65-F5344CB8AC3E}">
        <p14:creationId xmlns:p14="http://schemas.microsoft.com/office/powerpoint/2010/main" val="909460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7F9F3-E682-4878-A737-5A623A030563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M19</a:t>
            </a:r>
            <a:r>
              <a:rPr lang="ja-JP" altLang="en-US"/>
              <a:t>．上を向いて歩こう（歌）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675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BFE98-770B-4BB0-A263-281A5B2D0CD4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３．</a:t>
            </a:r>
            <a:r>
              <a:rPr lang="en-US" altLang="ja-JP"/>
              <a:t>On a Slow Boat To China</a:t>
            </a:r>
            <a:r>
              <a:rPr lang="ja-JP" altLang="en-US"/>
              <a:t>－２（歌）</a:t>
            </a:r>
          </a:p>
        </p:txBody>
      </p:sp>
    </p:spTree>
    <p:extLst>
      <p:ext uri="{BB962C8B-B14F-4D97-AF65-F5344CB8AC3E}">
        <p14:creationId xmlns:p14="http://schemas.microsoft.com/office/powerpoint/2010/main" val="3071759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E3550-E0BA-4AF3-BB5D-6404BF5F88FB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４．</a:t>
            </a:r>
            <a:r>
              <a:rPr lang="en-US" altLang="ja-JP"/>
              <a:t>From Russia With Love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822963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199DBF-A24E-4C7A-AB8C-B48DFCBD4541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４．</a:t>
            </a:r>
            <a:r>
              <a:rPr lang="en-US" altLang="ja-JP"/>
              <a:t>From Russia With Love</a:t>
            </a:r>
            <a:r>
              <a:rPr lang="ja-JP" altLang="en-US"/>
              <a:t>（歌）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356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1510D-89AA-4C1E-BA78-7E9A5A39E57C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４．</a:t>
            </a:r>
            <a:r>
              <a:rPr lang="en-US" altLang="ja-JP"/>
              <a:t>From Russia With Love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358635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C3CAA0-00CA-4861-B834-F8E6DA5415F2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M</a:t>
            </a:r>
            <a:r>
              <a:rPr lang="ja-JP" altLang="en-US"/>
              <a:t>５．</a:t>
            </a:r>
            <a:r>
              <a:rPr lang="en-US" altLang="ja-JP"/>
              <a:t>Sound of Music</a:t>
            </a:r>
            <a:r>
              <a:rPr lang="ja-JP" altLang="en-US"/>
              <a:t>（歌）</a:t>
            </a:r>
          </a:p>
        </p:txBody>
      </p:sp>
    </p:spTree>
    <p:extLst>
      <p:ext uri="{BB962C8B-B14F-4D97-AF65-F5344CB8AC3E}">
        <p14:creationId xmlns:p14="http://schemas.microsoft.com/office/powerpoint/2010/main" val="238615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98A13-62E6-4CFC-A7C9-C8D4918CABD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27384748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20351-1E4D-4692-86D2-C766D07D86A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5647815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BA2A8-6675-4561-A5E4-CD11473D34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5640003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B7F64C-97CE-44CA-8B4F-3FF0878FC09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5191182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85EF8-5441-414E-AF6B-A177ABBC1F5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0889303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BC31B-F0EC-4315-AD82-C3A17FA7097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720261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5362E-B64A-4F71-941C-7FA19B82A7C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4613931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FE376-ECD7-47E5-9FA4-B0BCBF2C3B0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0584286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4C2BA-C599-4F62-8560-DB0E3D1E4DA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6999052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BC3A-1320-4A27-8A70-5008A1699BF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5066525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7AEF7-ADAE-4085-A443-6480472E64D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0918369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12C89-247A-478E-AFE5-015B5CC011E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01312867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01A50AC-BBAC-4D0A-90C0-BA8AEC926C7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2438" cy="7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okyo_tower_0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63613" y="-9525"/>
            <a:ext cx="10350501" cy="6900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457450" y="6219825"/>
            <a:ext cx="3959225" cy="63817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上を向いて歩こう</a:t>
            </a:r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(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日本）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Fu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2457450" y="6219825"/>
            <a:ext cx="3959225" cy="63817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上を向いて歩こう（日本）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8" name="Picture 6" descr="SekaiIss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low-boat-to-ch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1938" cy="693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2141538" y="6219825"/>
            <a:ext cx="5221287" cy="6381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On A Slow Boat To China(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中国）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great-wall-ch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0"/>
            <a:ext cx="11358563" cy="70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141538" y="6219825"/>
            <a:ext cx="5221287" cy="638175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On A Slow Boat To China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（中国）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panorama-of-mos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2051050" y="6219825"/>
            <a:ext cx="5221288" cy="638175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From Russia With Love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（ロシア）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RussiaW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051050" y="6219825"/>
            <a:ext cx="5221288" cy="638175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From Russia With Love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（ロシア）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reda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0"/>
            <a:ext cx="9342438" cy="700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2051050" y="6219825"/>
            <a:ext cx="5221288" cy="6381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From Russia With Love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（ロシア）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201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aust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The Sound of Music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（オーストリア）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skigebiet_soel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77488" cy="69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The Sound of Music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（オーストリア）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Trevi_Fountain_Rome_Ita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-180975"/>
            <a:ext cx="9386888" cy="70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アリヴェデルチローマ（イタリア）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rome-snacks1-1a_photoblog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38" y="0"/>
            <a:ext cx="10333038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アリヴェデルチローマ（イタリア）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venis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400" y="0"/>
            <a:ext cx="11187113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Summertime In Venice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（イタリア）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Venice-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550" y="0"/>
            <a:ext cx="12376150" cy="69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Summertime In Venice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（イタリア）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AranjuezConc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738" y="0"/>
            <a:ext cx="12377738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アランフェス協奏曲（スペイン）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spain062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0"/>
            <a:ext cx="11142663" cy="69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アランフェス協奏曲（スペイン）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a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938" y="0"/>
            <a:ext cx="10610851" cy="697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2771775" y="6219825"/>
            <a:ext cx="3646488" cy="6381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男と女（フランス）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paris_w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25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2771775" y="6219825"/>
            <a:ext cx="3646488" cy="6381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男と女（フランス）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1244469706519162060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2771775" y="6219825"/>
            <a:ext cx="3646488" cy="6381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男と女（フランス）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9" name="Picture 5" descr="P0-O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london-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8" y="0"/>
            <a:ext cx="9297988" cy="69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On London Bridge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（イギリス）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london-bridge-at-night-1024x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0"/>
            <a:ext cx="10982325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On London Bridge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（イギリス）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anny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8225" cy="7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ダニーボーイ（アイルランド）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Valley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79163" cy="73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ダニーボーイ（アイルランド）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Manhattan_N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34925"/>
            <a:ext cx="122428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2411413" y="6219825"/>
            <a:ext cx="4454525" cy="63817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マンハッタン（アメリカ）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New%20York%20skyline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2546350" y="6219825"/>
            <a:ext cx="4456113" cy="63817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マンハッタン（アメリカ）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9" name="Picture 5" descr="Miami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8" y="0"/>
            <a:ext cx="10472738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AutoShape 6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マイアミビーチルンバ（アメリカ）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Jama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363" y="0"/>
            <a:ext cx="12222163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さらばジャマイカ（ジャマイカ）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King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785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さらばジャマイカ（ジャマイカ）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girl-of-ipanem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725" y="0"/>
            <a:ext cx="1132205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185988" y="6219825"/>
            <a:ext cx="4500562" cy="638175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イパネマの娘（ブラジル）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150" cy="698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 descr="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AutoShape 5"/>
          <p:cNvSpPr>
            <a:spLocks noChangeArrowheads="1"/>
          </p:cNvSpPr>
          <p:nvPr/>
        </p:nvSpPr>
        <p:spPr bwMode="auto">
          <a:xfrm>
            <a:off x="2185988" y="6219825"/>
            <a:ext cx="4500562" cy="638175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イパネマの娘（ブラジル）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ipanema-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82300" cy="68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2276475" y="6219825"/>
            <a:ext cx="4500563" cy="638175"/>
          </a:xfrm>
          <a:prstGeom prst="roundRect">
            <a:avLst>
              <a:gd name="adj" fmla="val 16667"/>
            </a:avLst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イパネマの娘（ブラジル）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ango-ax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84138"/>
            <a:ext cx="9675813" cy="69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2051050" y="6219825"/>
            <a:ext cx="5445125" cy="63817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ラ・クンパルシータ（アルゼンチン）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Mexico _PhotoProject2007_06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225" y="0"/>
            <a:ext cx="10333038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2185988" y="6219825"/>
            <a:ext cx="4500562" cy="6381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シェリトリンド（メキシコ）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6046772122_8b58043c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6263"/>
            <a:ext cx="9144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2185988" y="6219825"/>
            <a:ext cx="4500562" cy="6381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シェリトリンド（メキシコ）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rownLe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96538" cy="691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2185988" y="6219825"/>
            <a:ext cx="5130800" cy="638175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California Dreamin’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（アメリカ）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Winters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52175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2185988" y="6219825"/>
            <a:ext cx="5130800" cy="638175"/>
          </a:xfrm>
          <a:prstGeom prst="roundRect">
            <a:avLst>
              <a:gd name="adj" fmla="val 16667"/>
            </a:avLst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California Dreamin’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（アメリカ）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2185988" y="6219825"/>
            <a:ext cx="5130800" cy="63817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400">
                <a:solidFill>
                  <a:schemeClr val="bg1"/>
                </a:solidFill>
                <a:ea typeface="HG創英角ｺﾞｼｯｸUB" pitchFamily="49" charset="-128"/>
              </a:rPr>
              <a:t>California Dreamin’</a:t>
            </a:r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（アメリカ）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awaii-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100" y="0"/>
            <a:ext cx="10198100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2185988" y="6219825"/>
            <a:ext cx="4500562" cy="63817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カイマナヒラ（ハワイ）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Hula-dancers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185988" y="6219825"/>
            <a:ext cx="4500562" cy="63817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カイマナヒラ（ハワイ）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morial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344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TokyoGateB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63" y="0"/>
            <a:ext cx="10287001" cy="68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AutoShape 6"/>
          <p:cNvSpPr>
            <a:spLocks noChangeArrowheads="1"/>
          </p:cNvSpPr>
          <p:nvPr/>
        </p:nvSpPr>
        <p:spPr bwMode="auto">
          <a:xfrm>
            <a:off x="2457450" y="6219825"/>
            <a:ext cx="3959225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上を向いて歩こう（日本）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16739" name="Picture 3" descr="Asaku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2457450" y="6219825"/>
            <a:ext cx="3959225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上を向いて歩こう（日本）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tokyo-sky-tree-riv_2195734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63" y="19050"/>
            <a:ext cx="10945813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457450" y="6219825"/>
            <a:ext cx="3959225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上を向いて歩こう（日本）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TSKn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AutoShape 5"/>
          <p:cNvSpPr>
            <a:spLocks noChangeArrowheads="1"/>
          </p:cNvSpPr>
          <p:nvPr/>
        </p:nvSpPr>
        <p:spPr bwMode="auto">
          <a:xfrm>
            <a:off x="2681288" y="6219825"/>
            <a:ext cx="3959225" cy="638175"/>
          </a:xfrm>
          <a:prstGeom prst="roundRect">
            <a:avLst>
              <a:gd name="adj" fmla="val 16667"/>
            </a:avLst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上を向いて歩こう（日本）</a:t>
            </a: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>
            <a:off x="2457450" y="6219825"/>
            <a:ext cx="3959225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ja-JP" altLang="en-US" sz="2400">
                <a:solidFill>
                  <a:schemeClr val="bg1"/>
                </a:solidFill>
                <a:ea typeface="HG創英角ｺﾞｼｯｸUB" pitchFamily="49" charset="-128"/>
              </a:rPr>
              <a:t>上を向いて歩こう（日本）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AutoShape 4"/>
          <p:cNvSpPr>
            <a:spLocks noChangeArrowheads="1"/>
          </p:cNvSpPr>
          <p:nvPr/>
        </p:nvSpPr>
        <p:spPr bwMode="auto">
          <a:xfrm>
            <a:off x="1962150" y="6219825"/>
            <a:ext cx="5040313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3600" b="0">
                <a:solidFill>
                  <a:schemeClr val="bg1"/>
                </a:solidFill>
                <a:latin typeface="Arial Black" pitchFamily="34" charset="0"/>
                <a:ea typeface="HG創英角ｺﾞｼｯｸUB" pitchFamily="49" charset="-128"/>
              </a:rPr>
              <a:t>Around The World</a:t>
            </a:r>
          </a:p>
        </p:txBody>
      </p:sp>
      <p:pic>
        <p:nvPicPr>
          <p:cNvPr id="117765" name="Picture 5" descr="P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18794" name="Group 10"/>
          <p:cNvGrpSpPr>
            <a:grpSpLocks/>
          </p:cNvGrpSpPr>
          <p:nvPr/>
        </p:nvGrpSpPr>
        <p:grpSpPr bwMode="auto">
          <a:xfrm>
            <a:off x="836613" y="-306388"/>
            <a:ext cx="7966075" cy="8415338"/>
            <a:chOff x="527" y="-193"/>
            <a:chExt cx="5018" cy="5301"/>
          </a:xfrm>
        </p:grpSpPr>
        <p:pic>
          <p:nvPicPr>
            <p:cNvPr id="118791" name="Picture 7" descr="Amer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-193"/>
              <a:ext cx="4876" cy="5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Rectangle 8"/>
            <p:cNvSpPr>
              <a:spLocks noChangeArrowheads="1"/>
            </p:cNvSpPr>
            <p:nvPr/>
          </p:nvSpPr>
          <p:spPr bwMode="auto">
            <a:xfrm>
              <a:off x="5261" y="0"/>
              <a:ext cx="284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18787" name="AutoShape 3"/>
          <p:cNvSpPr>
            <a:spLocks noChangeArrowheads="1"/>
          </p:cNvSpPr>
          <p:nvPr/>
        </p:nvSpPr>
        <p:spPr bwMode="auto">
          <a:xfrm>
            <a:off x="2185988" y="6219825"/>
            <a:ext cx="5040312" cy="63817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3600" b="0">
                <a:solidFill>
                  <a:schemeClr val="bg1"/>
                </a:solidFill>
                <a:latin typeface="Arial Black" pitchFamily="34" charset="0"/>
                <a:ea typeface="HG創英角ｺﾞｼｯｸUB" pitchFamily="49" charset="-128"/>
              </a:rPr>
              <a:t>Around The World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19812" name="Picture 4" descr="P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 descr="P00-Intermi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P00-prac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P00-GesoC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P0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P00-KeepShini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P00-OZL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4" name="Picture 8" descr="P00-Ohga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6" descr="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9" name="Picture 5" descr="P00-3Gconc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3" name="Picture 5" descr="P00-Mie&amp;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02" name="Picture 10" descr="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P00-Manuela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6" name="Picture 10" descr="P00-DreamLyr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P00-Fin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150" cy="69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P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5442</TotalTime>
  <Words>644</Words>
  <Application>Microsoft Office PowerPoint</Application>
  <PresentationFormat>画面に合わせる (4:3)</PresentationFormat>
  <Paragraphs>129</Paragraphs>
  <Slides>72</Slides>
  <Notes>42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72</vt:i4>
      </vt:variant>
    </vt:vector>
  </HeadingPairs>
  <TitlesOfParts>
    <vt:vector size="78" baseType="lpstr">
      <vt:lpstr>HG創英角ｺﾞｼｯｸUB</vt:lpstr>
      <vt:lpstr>ＭＳ Ｐゴシック</vt:lpstr>
      <vt:lpstr>ＭＳ Ｐ明朝</vt:lpstr>
      <vt:lpstr>Arial</vt:lpstr>
      <vt:lpstr>Arial Black</vt:lpstr>
      <vt:lpstr>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hosei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wakayama</dc:creator>
  <cp:lastModifiedBy>wakayama</cp:lastModifiedBy>
  <cp:revision>58</cp:revision>
  <dcterms:created xsi:type="dcterms:W3CDTF">2013-04-25T18:21:46Z</dcterms:created>
  <dcterms:modified xsi:type="dcterms:W3CDTF">2013-06-10T18:37:03Z</dcterms:modified>
</cp:coreProperties>
</file>